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83D3-94BF-9FA8-9FD9-2F64D60F0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BCE67-9D6A-D74B-F685-551068D6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0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83D3-94BF-9FA8-9FD9-2F64D60F0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BCE67-9D6A-D74B-F685-551068D6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609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A741-DC59-3BB4-4FCF-37462F9D9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2C003-B971-14D5-D377-6DEA9EBDB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99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11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F2B78-9ACC-625C-7C02-262904EA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3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16BD6-B3C6-0102-A9EC-DFB021ECA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4463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83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69F9-4B9D-8C0C-9D1E-A632F35C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BA340-F21E-5CFF-6FD7-B549C9AED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01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15295-19EF-1CF4-8653-5E67B5161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01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2519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193C-19D5-F07F-615D-6C6B6F28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F5F18-ABD4-F9D4-F6CE-F975CA037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39E18-2A60-3E91-D967-D1E78B294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502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420F8-562F-F2FA-B996-0505C3615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B42BE-9138-A0E0-3CE6-29D692EC5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502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1368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C5FA-A4C7-95DA-9BC4-1706C980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7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05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D3C7-CE43-9DDB-DC98-059C5AC4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A4561-199B-F18D-DB2F-523F5AA9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884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ADA89-C59C-8EB1-6BFE-45F2F9111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4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2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F9F9A6-DD6C-00C0-EC0B-3DB9BCC24ADB}"/>
              </a:ext>
            </a:extLst>
          </p:cNvPr>
          <p:cNvCxnSpPr>
            <a:cxnSpLocks/>
          </p:cNvCxnSpPr>
          <p:nvPr userDrawn="1"/>
        </p:nvCxnSpPr>
        <p:spPr>
          <a:xfrm>
            <a:off x="377687" y="6331226"/>
            <a:ext cx="8597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F24B1B8A-5920-F491-2B99-F0E6FBA6C8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282" y="5998044"/>
            <a:ext cx="2358031" cy="66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9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9FE057-FDE0-B3E0-A53E-38735FF44F86}"/>
              </a:ext>
            </a:extLst>
          </p:cNvPr>
          <p:cNvCxnSpPr>
            <a:cxnSpLocks/>
          </p:cNvCxnSpPr>
          <p:nvPr userDrawn="1"/>
        </p:nvCxnSpPr>
        <p:spPr>
          <a:xfrm>
            <a:off x="377687" y="6331226"/>
            <a:ext cx="8597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3F6AD165-B176-10E7-3AEC-3A7ED42BF67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282" y="5998044"/>
            <a:ext cx="2358031" cy="66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41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ibility.huit.harvard.edu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59647C2E-2CB5-1C5A-6A01-2BB348764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2" y="1813757"/>
            <a:ext cx="10696892" cy="83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and/or Image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0F15D-E6E4-E58F-D3C2-11FAE400E3D2}"/>
              </a:ext>
            </a:extLst>
          </p:cNvPr>
          <p:cNvSpPr txBox="1"/>
          <p:nvPr/>
        </p:nvSpPr>
        <p:spPr>
          <a:xfrm>
            <a:off x="4736001" y="4207948"/>
            <a:ext cx="2719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1666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DF0DB7-FF59-132B-1E5B-DAF6B0524F9E}"/>
              </a:ext>
            </a:extLst>
          </p:cNvPr>
          <p:cNvSpPr txBox="1"/>
          <p:nvPr/>
        </p:nvSpPr>
        <p:spPr>
          <a:xfrm>
            <a:off x="745960" y="288758"/>
            <a:ext cx="3056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2B2A7B4-8242-5620-1898-2D40BDECA9B8}"/>
              </a:ext>
            </a:extLst>
          </p:cNvPr>
          <p:cNvCxnSpPr/>
          <p:nvPr/>
        </p:nvCxnSpPr>
        <p:spPr>
          <a:xfrm>
            <a:off x="757994" y="986581"/>
            <a:ext cx="104795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262B1B-6AD3-CBA1-589F-237B21EE0F65}"/>
              </a:ext>
            </a:extLst>
          </p:cNvPr>
          <p:cNvSpPr txBox="1"/>
          <p:nvPr/>
        </p:nvSpPr>
        <p:spPr>
          <a:xfrm>
            <a:off x="745960" y="1331486"/>
            <a:ext cx="1049153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Recommended Fonts: Arial, Georgia</a:t>
            </a:r>
          </a:p>
          <a:p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Recommended Font Color: 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Recommended Font Size: Minimum 18pt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 on making your presentation accessible, visit: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accessibility.huit.harvard.edu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8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Office Theme</vt:lpstr>
      <vt:lpstr>1_Office Theme</vt:lpstr>
      <vt:lpstr>PowerPoint Presentation</vt:lpstr>
      <vt:lpstr>PowerPoint Presentation</vt:lpstr>
    </vt:vector>
  </TitlesOfParts>
  <Company>Harvrd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Conner, Michael</dc:creator>
  <cp:lastModifiedBy>Conner, Michael</cp:lastModifiedBy>
  <cp:revision>7</cp:revision>
  <dcterms:created xsi:type="dcterms:W3CDTF">2023-08-30T16:30:01Z</dcterms:created>
  <dcterms:modified xsi:type="dcterms:W3CDTF">2023-08-30T17:52:15Z</dcterms:modified>
</cp:coreProperties>
</file>