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502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2C8D6-553D-B9E0-D905-907ED4C729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400"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43A140-54CA-50EF-82B2-2B92163710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33241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6DED5-D194-336C-9217-AD35A0405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0BF87-90D1-82CA-39C7-F131665AC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7882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3395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EE9C5-C331-0E1C-AC11-9EB171158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788436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4000"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758DF-1A56-478F-D939-67E12518D7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5346" y="3853967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8951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07AFB-8635-3F5C-A320-930072115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22CF0-0409-EFAD-D32C-E54D40FCDD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9870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71F1C5-9CEF-D7D5-89F8-FD18381436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9870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7588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CEE97-DADB-D43B-0BD6-0162AE905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F69377-F03F-605D-65FC-78FD2809F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FBD185-8A06-52F4-7AF8-EF5F2433BC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25962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9C3F66-57A2-3AD1-3A3F-6FB3C56382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B0287E-A142-8682-B8FB-313364AC1D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25962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57304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1C993-476C-A4AF-9A6D-99A67C33B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068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990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4834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B3DA7A7-27C5-853B-19F0-182CA69F34B8}"/>
              </a:ext>
            </a:extLst>
          </p:cNvPr>
          <p:cNvCxnSpPr/>
          <p:nvPr userDrawn="1"/>
        </p:nvCxnSpPr>
        <p:spPr>
          <a:xfrm>
            <a:off x="407504" y="6301409"/>
            <a:ext cx="89551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F35CF065-69BC-75A0-6D2D-5AA880CF86E9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804" y="5991165"/>
            <a:ext cx="2195692" cy="620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160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0AEC8E31-5294-9BF3-5EDF-4F07847FD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835" y="3561984"/>
            <a:ext cx="10696892" cy="836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cs typeface="Arial" panose="020B0604020202020204" pitchFamily="34" charset="0"/>
              </a:rPr>
              <a:t>Title and/or Image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294393-F932-1FD8-1D5E-7BEFEB944DF4}"/>
              </a:ext>
            </a:extLst>
          </p:cNvPr>
          <p:cNvSpPr txBox="1"/>
          <p:nvPr/>
        </p:nvSpPr>
        <p:spPr>
          <a:xfrm>
            <a:off x="4736002" y="5474180"/>
            <a:ext cx="2719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64A7E0-93FD-2C1F-13D4-5DDF57E024B7}"/>
              </a:ext>
            </a:extLst>
          </p:cNvPr>
          <p:cNvSpPr txBox="1"/>
          <p:nvPr/>
        </p:nvSpPr>
        <p:spPr>
          <a:xfrm>
            <a:off x="228739" y="800466"/>
            <a:ext cx="38481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Slide Only: 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Users can replace</a:t>
            </a:r>
          </a:p>
          <a:p>
            <a:pPr algn="ctr"/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Campus Services logo</a:t>
            </a:r>
          </a:p>
          <a:p>
            <a:pPr algn="ctr"/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their own department logo  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0AEBA6C-99C8-B3CD-9510-53312484A13B}"/>
              </a:ext>
            </a:extLst>
          </p:cNvPr>
          <p:cNvCxnSpPr/>
          <p:nvPr/>
        </p:nvCxnSpPr>
        <p:spPr>
          <a:xfrm>
            <a:off x="3727684" y="1358113"/>
            <a:ext cx="80264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red shield with white text and white letters on it&#10;&#10;Description automatically generated">
            <a:extLst>
              <a:ext uri="{FF2B5EF4-FFF2-40B4-BE49-F238E27FC236}">
                <a16:creationId xmlns:a16="http://schemas.microsoft.com/office/drawing/2014/main" id="{68DCC78E-1726-240B-A22A-4FFCEFD997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566" y="728917"/>
            <a:ext cx="2731431" cy="1989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639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BE30F-65EA-BE52-C197-2B6E3985D1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B18447-C8DA-2B77-9459-D716B88232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241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22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Georgia</vt:lpstr>
      <vt:lpstr>Office Theme</vt:lpstr>
      <vt:lpstr>Custom Design</vt:lpstr>
      <vt:lpstr>PowerPoint Presentation</vt:lpstr>
      <vt:lpstr>PowerPoint Presentation</vt:lpstr>
    </vt:vector>
  </TitlesOfParts>
  <Company>Harvrd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Conner, Michael</dc:creator>
  <cp:lastModifiedBy>Conner, Michael</cp:lastModifiedBy>
  <cp:revision>10</cp:revision>
  <dcterms:created xsi:type="dcterms:W3CDTF">2023-08-30T16:48:43Z</dcterms:created>
  <dcterms:modified xsi:type="dcterms:W3CDTF">2023-08-30T17:51:45Z</dcterms:modified>
</cp:coreProperties>
</file>